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0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1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6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7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8" r:id="rId5"/>
    <p:sldMasterId id="2147483668" r:id="rId6"/>
    <p:sldMasterId id="2147483678" r:id="rId7"/>
    <p:sldMasterId id="2147483713" r:id="rId8"/>
    <p:sldMasterId id="2147483717" r:id="rId9"/>
    <p:sldMasterId id="2147483688" r:id="rId10"/>
    <p:sldMasterId id="2147483698" r:id="rId11"/>
    <p:sldMasterId id="2147483701" r:id="rId12"/>
    <p:sldMasterId id="2147483704" r:id="rId13"/>
    <p:sldMasterId id="2147483707" r:id="rId14"/>
    <p:sldMasterId id="2147483710" r:id="rId15"/>
    <p:sldMasterId id="2147483731" r:id="rId16"/>
    <p:sldMasterId id="2147483733" r:id="rId17"/>
    <p:sldMasterId id="2147483735" r:id="rId18"/>
    <p:sldMasterId id="2147483737" r:id="rId19"/>
    <p:sldMasterId id="2147483739" r:id="rId20"/>
    <p:sldMasterId id="2147483741" r:id="rId21"/>
  </p:sldMasterIdLst>
  <p:notesMasterIdLst>
    <p:notesMasterId r:id="rId23"/>
  </p:notesMasterIdLst>
  <p:sldIdLst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102" y="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EC2E0-E34F-42C9-9403-E02795241700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10939-DC54-4F8F-A5C3-F3AA66F8A0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60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8D738F-766B-4585-8649-A0636BB121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AA0C522-CD17-4FE9-B556-D2B16501C604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D91D752E-E947-4885-864F-F618B5E48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11C17D7A-15C1-49BA-B748-9A696E9E055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CCDC7254-A82E-4A10-BDB0-557408CF74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7470BC1-B5B4-4FCC-841C-E867A532A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B0065D77-CC8D-43DD-BB67-FB8C7D8281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26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943061-3BB0-4413-B274-9C708BD5CD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38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83DF7CB-7B45-427A-9BEC-E6735D8DC1CA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C6F3F8CF-4964-4B2C-A6EB-1F9CA1B52C1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FE74D997-D60A-408A-9101-7072258BEC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499DDBF-21B8-46CE-9BB5-4605F9EF18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A0936C1-0343-4579-BBE8-9B0516D3C3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CDDD65BD-3E5E-416C-BD48-3B4C25012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053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01A978A-8745-4DBA-8AE6-3335B92194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BD670C-8019-4A1D-868D-8B084277B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6B28F-123E-4EC7-A6BF-F3FE188B842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69EBCA51-E22B-4E94-841E-8AD728B98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B6E42FE-76E7-482D-A842-6F35E8425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F0438F1-F530-45FC-9C39-EE107EAFC1A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EB207CC-8B60-4FD4-A5DD-48D7CCC11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18FCF5-9B34-4CC0-A5F5-8DA60FCD9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87879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C2268ECA-9A0D-4015-8A47-BFAFCE68DC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5868BBF-A6C0-4282-9E65-63BA6D83D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09AE3-3524-47D2-B63E-2EAAB52BEBF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3F688065-BB50-49D3-AF4D-D9E4077A2D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AB1716A-32A9-424C-A089-F243E8228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86C4C85-85D2-45A1-A657-2B688943507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3CA49B-2955-4F5E-912D-17ADD7E15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82E4F5-3A40-42A5-834D-2A5F1FB08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2290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F97A63-0985-4761-A433-6A5D78488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142"/>
            <a:ext cx="12192002" cy="6889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DAB0EA-225F-422F-93C5-A0DE8D753103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EFE782F-5589-46DB-8233-DC38EE1BA7B9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B81B0CA4-2636-4F6F-8AF4-C045359D95B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01E21870-B4CB-4042-AE8E-CB4F93161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1AF47424-0E48-44BA-BE14-D6AC499C67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D61362C-1C11-4F75-967E-61D8E431A3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5EF8446-2AFB-4054-99FC-C12C3D2B1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357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2BB68E1-7FA0-4F6D-B1C6-164FC8B97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862C5D7-CDB2-47A9-A1CB-9EFE90985BD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91A1FE4-A0E4-45D9-A6CC-564340D44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E6A621D-566D-41D7-B64D-B19DC64A3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8114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C753C93-0604-4080-9313-E09BED9E2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A6AF45B-C735-44B3-8D8B-DB821A0DF2B9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789C951-D894-483E-8F62-FA7560B78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5A8BD4B-B0BC-4DE6-A8F6-DF8CA7196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9768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C1938CF-322F-473E-A09A-66C91B86EB7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EB02DC-8B7A-4DDD-AB75-0A45BD79A2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67438" y="2241550"/>
            <a:ext cx="5364162" cy="3641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22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  <p15:guide id="3" orient="horz" pos="1412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D32136-715D-47DB-BDBB-4D3551457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FC3F9-9B10-41ED-835E-34856669CC13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35A9DCA-9BB3-4A0A-BEAD-D6391BB044EC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305506FC-FC36-47F5-9327-FFEA4F9C529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9FA1FA7-3671-4052-AC5A-1A0BDDF0892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B40D6C5-D92A-4FD6-A80F-5F337F299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EEE4C3CE-19FB-4701-BE71-3A20D2A446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3507D53-18EB-4A9A-9D76-DBCF085AC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573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3E7EAB1-C5BA-4007-B73B-21AFE5A4F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3D4614C-DC2E-46F8-B8E5-3585FC518F2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BE3C74A-949F-4A01-B0DF-0F5F48050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0DA7792-BCDC-41D2-B84F-766B9671C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9580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A8774AC-18BF-4B60-9AB6-CD945AC30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7349B56-0037-4EEE-A970-B7F9D4EED57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8131E73-E01A-4242-BBD8-47909A4E2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BEB71E9-35D2-450C-9503-200F08E2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46423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99E3E1C-1361-4663-9C1E-2E5E34C7FC6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EB02DC-8B7A-4DDD-AB75-0A45BD79A2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67438" y="2241550"/>
            <a:ext cx="5364162" cy="3641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158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  <p15:guide id="3" orient="horz" pos="1412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95649DB-B5AD-4562-8FC9-1AC6C94F44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15A2152-F190-458F-AFDD-95697E64A2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FDE18-FE08-4B7B-B749-E3D88AEAD86F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C1D16956-45A6-429A-B302-A8C265855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060FD5-B1F9-4FAF-9D53-E25D9E158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71263CC-4BFF-4B3B-96F6-D0463E7338C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2C7C83D-BB0C-4C6B-8B37-1E0F99D50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7D5C091-F018-4BED-89F9-EEAAB5EA2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8827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D4FB07-6CB2-4155-AFDE-010F1E78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456"/>
            <a:ext cx="12192000" cy="6862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F1653-9D4B-47C5-9A5E-F5F2B585028E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8221A82-FA3F-4AE9-A8E4-A562177BA06E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CFA6A708-9F95-49A2-A64A-D5B7B818AB6F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AB0654F8-22C5-4890-AC14-E58BCA740D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1B36112-E773-4641-A3BC-B1D08B3730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7C0B5A5-4749-4CAD-B4B2-2A12BC12F4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4C93626-4F64-4A5C-98CD-E255BBAF0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5686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44150C0-33FD-4905-AF46-6BC3C978F4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EA530D9-A2A4-4474-937C-1DA88757FE3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1891D5A-2FAC-4EDE-9BED-D8CB43DF0F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7DB6B51-A9F5-46BF-952E-5657667EE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70158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E78F563-56C3-4B20-9AFD-7B9F2123F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F1C87C2-A6D7-4392-A6D6-14DEB6E69FA6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66993F5-D683-4E81-8F9D-75C7E364F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6D4160-C586-433E-810C-F2CBF574F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5522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259A527-53A3-469D-9487-BD7761DA6D0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EB02DC-8B7A-4DDD-AB75-0A45BD79A2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67438" y="2241550"/>
            <a:ext cx="5364162" cy="3641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466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  <p15:guide id="3" orient="horz" pos="1412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E7C659-1C90-4E31-98CB-7045ABC0D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7D7EAC6B-D4FB-4F4A-84FD-8EC515273CA6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D59003CF-8F6A-447F-AC18-4A032FF1EE2A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A4A834ED-A242-42CD-B547-7BB8555D18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479DE68-A1AB-4D48-9804-CD141E743A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68E42E76-4D78-49AB-81C0-BD49858FF2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F4C8BF4D-9462-47FC-8BA8-D919ABFBD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4191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C48AC30-8B1F-43EF-8AA0-0B5DDB589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537C825-81A9-4204-B2BA-D2333CC630C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80A26CE-52A6-46CD-8AF2-FCBA9FEEF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3B4252A-9B21-4DD6-B417-A61685D78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7167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B3559E2-0CC5-4A66-A6E3-111D2E7D0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D677C33-9461-47CB-9CC6-F27BC3E0AF9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9E906A6-3AE9-47C5-8344-07E70AEAD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05837CD-BB7F-48A5-B346-EEF0C045A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904596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B9CB240-6E5C-45A7-BDB6-C85CAE8701FD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EB02DC-8B7A-4DDD-AB75-0A45BD79A2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67438" y="2241550"/>
            <a:ext cx="5364162" cy="3641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5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  <p15:guide id="3" orient="horz" pos="1412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D803F1-5D5D-453F-B333-3DE5F7DE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CDCB8E-2167-4EBC-8CA4-91D4F8107A49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6F8F91A-264A-40BC-92BE-E43E57B2D01E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B4B139C5-5A8C-401D-B4B5-5F644F94695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11C0252B-5052-4C28-8614-8ADA2A4877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64A1933-2DD5-4EF9-87E7-2763B04160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E20C2168-3DEE-40F9-88C1-7952F396A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CCCBB60-5319-4247-B4A1-F30E8B52C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1110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48C1A0D-8590-4739-8999-E0D8CF1AF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2415CE-2E85-40FF-AE2C-4F727D9FD829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C3AC478-A52C-46DC-B177-5FF54A4C9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C989B5-D028-4C88-9D4F-3676286D4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7972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D737C95-F26C-4EC4-886F-25D2EA1B6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4902BE2-7C41-4A37-BFEF-144DB7113F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8F705-E2FD-4274-8F09-1E449D9FC6C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2EFEF2FF-FE11-4333-BF9E-4C381973C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A55A6A-A899-4A75-B9DF-68A885763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12D33C2-BF97-4B44-B01B-49DC82DE44B2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C07B6C8-57A5-4385-91A7-1A123F529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71C63F8-6C65-4894-8ACB-BD7BFF9E4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7387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A02A73E-665A-481C-8BB7-6F2846851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54D3A6A-B0EF-4577-BA30-69640858B85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720967E-B0C0-4277-A4C8-635918343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57B724-B1E8-4898-B1C6-67F65F08E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622369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A4DC276-E0A5-41D0-BDCF-5B83D1E4BA9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EB02DC-8B7A-4DDD-AB75-0A45BD79A2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67438" y="2241550"/>
            <a:ext cx="5364162" cy="3641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636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3885">
          <p15:clr>
            <a:srgbClr val="FBAE40"/>
          </p15:clr>
        </p15:guide>
        <p15:guide id="3" orient="horz" pos="1412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3A2974-951E-4793-BA5A-3561C57EE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DAB0B-07ED-473F-B052-8F8F9D18523C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68D16AE-3CEC-4E1C-8438-94FAC5A193FE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0C9BBAEA-B22E-4B8C-860A-A69AED7E45F4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2DAC9AC9-4DED-45B3-B95C-F740C5C52AC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A30323FE-71FA-4A2D-893C-16078BBD5E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0789AEC-3944-4770-92E9-89BA2D232F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A23FC2A0-3B80-40AC-A145-9C925069A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661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D2E4030-82F0-4752-AD92-C334D3EC5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A9355AE-FAEC-4431-B4CD-431F7A7A8EA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175309B-32D3-4620-9CDE-3FF3E56C5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2A1653-5FF1-4990-ADB2-DEDEB2838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248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C5802A5-3184-4DA9-B466-B63FCD8DD997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75143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6DB3"/>
          </a:solidFill>
          <a:ln w="3175" cmpd="sng">
            <a:solidFill>
              <a:srgbClr val="4E6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5A5B586-13D5-478B-9506-9AE548099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A172322-66F6-4EA3-9267-F29D918ADAFD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08EC988-C3FC-42E6-A22F-18F5553FE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1BC9980-CE44-42C4-8CCF-9D26D805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EB02DC-8B7A-4DDD-AB75-0A45BD79A2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67438" y="2241550"/>
            <a:ext cx="5364162" cy="3641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601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FBAE40"/>
          </p15:clr>
        </p15:guide>
        <p15:guide id="2" pos="3885" userDrawn="1">
          <p15:clr>
            <a:srgbClr val="FBAE40"/>
          </p15:clr>
        </p15:guide>
        <p15:guide id="3" orient="horz" pos="1412" userDrawn="1">
          <p15:clr>
            <a:srgbClr val="FBAE40"/>
          </p15:clr>
        </p15:guide>
        <p15:guide id="4" orient="horz" pos="372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FEC2094C-8EF5-42BD-A2A4-87B9949F57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09DE8DA-991A-4C14-A905-C4315FB285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584242-ADA5-490E-9FD2-9A1045C408F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77D7514-8118-40D0-A5B1-62B5459ADF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5AF26C1-AADC-4450-8395-334CF983F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4793491-8523-417F-8D3E-FA1C3DEEF02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452634E-86E1-4C4E-9BCD-70FC52664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B7444E-3362-4409-8D44-8F285BA10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25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A129609A-4844-4F41-AFD1-E77531D2C4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D64A525-073C-404D-A1A5-CFC442ED28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BE996-D148-4854-880B-0A938382014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C0046867-2420-4D83-A4E5-D122B67A51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9F0F360-B3E8-4BBB-ADF0-F6D1CC4AB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76BD063-347B-40BB-AD03-EEA9C5615F35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E5434ED-C618-4598-9837-39DFA9A87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369814-1085-447B-9CAE-548F5433B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489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AB70DED4-4FDC-4624-A4BA-9F28905418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671A81-0327-495E-9537-44EDF87FD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5A2236-915C-437D-A342-FD33623D0DB4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3EE4221-18D2-4800-BF5F-051028872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0F8CA8-7AC2-416D-992F-E70C2AF5C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8E41B0E-4255-4248-B696-E971CD114F7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E9947FD-14B8-43C1-91F9-C5E1E23AB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48F5EEB-66C1-4979-BCB4-D86E02DB2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27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BD9FCFFC-F6C2-4810-87EF-6391F947B3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FDEBFC9-FFEF-4B12-AC41-5B4A92F361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62DB3B-8595-441C-8D93-168B324ED8E2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92EA79E-0F63-4E7C-8305-44C71158C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C06C4DD-8A85-4E53-A1C7-600470C27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389FC1D-822E-4AFE-8860-8085CE7D6C6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8F58087-654E-4F1D-95E4-810C0AED0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70043FB-EB0C-4778-A4CF-53A6AEB31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007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93DB00-1E7B-4FDC-81AA-36E73944EA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12571C8-E2B0-4BCD-B0AC-A65EE0389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FE91A-B214-403F-B1DA-B4A52102D2A2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6A136B1-084A-4375-A3D0-51649DC1A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FBD2AB-AC92-4386-81A0-791E01CD3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3EF6B44-1CFF-4C28-8FA2-49DB3EEDC0F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8019E5-B2AE-476B-8E9A-50890B79A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5B2EED-6DFA-4228-A161-6945C690B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864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A1AA3514-9502-4933-83A4-2A5558A4A2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A8FAC9-A7E3-4C01-BF39-7C848BD6A6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DDDE8-3D34-4349-874E-5550C5EAA98B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263E1FD1-D56D-446E-9826-EF2C226F2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4E89680-7418-4AFC-8A37-17FE4D2F1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3296FBE-BEB8-4EA2-B24C-442AE23F849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3CAAC06-CD1D-4CB2-9C23-E94306F0B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5E7B139-2715-4C71-92B8-12DEB5E36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247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55A3B0-96D2-464D-BE13-68B022887B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E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0BAD914-BC1D-4431-8D8B-7BF2F69F8E48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D962D3C5-7D63-43D9-A402-E8D3501659B3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09055304-9508-4972-8B23-1F447286DA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D1430C4-E991-441D-A482-A667F52883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2F3F8C38-76E6-4BF3-B793-F7301A84DB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6491290-5A9D-48DC-98EF-2FC34FEF9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133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7993604-C812-4FE5-9E7E-584C6AA8E6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247A559-353E-47AC-A3A2-6AE4D0BA0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6E55F-A042-4A3E-B510-6EA7E5133A6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77B11C9-2272-4502-A85D-A52543CDE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9A22A41-E79F-4BDB-BE71-FF1F13D70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92FAF19-EFB7-4814-A6C6-150C30E38C8B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4E5552D-A0CD-40FB-A655-6B7B05B61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2CF6DDB-E77E-427B-B337-44B2B6476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989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B999ABC-7A63-49FD-8B28-1E90756645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CB58207-5853-4DEB-A3E6-4749666672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87F03-1F0C-4EE6-A4B4-13213E7C246E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042767-8083-45AF-B496-62EE06274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78B32D3-1D36-492F-ADC6-0FDD48F28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A42615E-7D3E-48E6-BC55-D251AB2CC8D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F6A2D23-D752-4B75-95F2-F462CE314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355279B-0900-49F8-900B-5E9A5C271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2320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5C7C12A-D71D-4DC3-9475-BA07ADEDEC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7ADD375-BB4D-409F-9C1F-B7A6065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96C90-9E95-4335-A09C-635E2830BE6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B2470F1-8827-42F1-A87D-67B3A7025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167739A-AC09-4380-83D6-0DAE30F48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00AF6AA-FDBE-49EF-BEA6-40151B92883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56A567-CF7F-4C43-8077-88CD26428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DC10010-282A-4148-93F7-5C328D600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3750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20491585-B421-49BF-BFC1-160A290387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FFC3BDF-3E7F-4D9A-AA87-AD92C137A0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81E3-AE6C-41B6-AC89-8C95F5B83F95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706027E1-23AB-4F42-BDB8-218F10648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494774D-0E29-4D11-A467-A8DBFA6AF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D1AFDAC-5ED1-4424-BF75-C678ED9C3A2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58A4A2A-3C23-40B2-A2AD-DFC6D06A9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59F6FC9-4C70-4969-8E4E-C5CA6C584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0750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0A0C211A-773A-4938-AC90-BC3753CD5B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7D731B-3DC4-433D-AEDC-C193A86581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8F17A3-D478-43C4-AAF0-76027EA53FA5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D2D241F-D3EE-4229-83E0-A0B9A14F4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DC8001-B824-4A78-9EB9-156948A11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BA1D2BE-654C-40D9-9AC1-85BF6DD982D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D4AEC0C-8D95-40B5-869A-2752EA4DD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C06006-8BD1-433C-B1B5-D4CB34E47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468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CD3F69F-48C0-493B-9FF1-FAA451B1DA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C615642-08E5-4131-B96A-DC6358E163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20925-D759-42F7-A19D-A74C51952D9E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61888BA-1598-4083-96AE-D16892CBB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83992E-F23D-4A43-A7CF-BBFCE78FD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D450039-D7A4-4219-98D8-2120C3F847A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334847-9DC2-4237-B571-B5B732EB4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F5E0A3D-6B05-4985-BBDA-011EC6356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938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4218E5AC-09BF-44BE-8765-58D44BF9AB1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9B2291C-1E8B-4982-A9E1-0F54C3403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12F2A-6EB2-4DE5-857F-961963FFE0D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924BB48-7392-4BEA-B6F8-B85CE7258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39E6077-5126-418A-A579-D4C760689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E5F4360-AF56-4216-BCA4-872F06F2DB7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5F097C-B3D7-44CA-B779-FA51102AC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0366E3-F772-415D-B6E2-2D1D7E496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434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3F86F891-B891-4803-9527-59BFA1C53B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BC1B2B-13AD-4F5E-8AC9-EEDDAE4892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A68B1-50BE-4912-8F55-BC2F54B7634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A1C52C4-EAC7-463A-AFCD-A0A31ED60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26892CF-EDB9-484E-8B4E-D5495005B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C13CE4D-5CA5-42B1-AE1A-7ED5B461D4A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38D94D-A67F-491C-8596-52EA226FF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6A44A42-E1B7-461C-AD01-45A12EDE8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4564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0126E-0038-4DE9-9532-C1DABCA1A6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77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4B286BB-4A03-4126-9C8F-DFE7657FAA8D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99682E0E-10CA-4E47-BB65-BD8CAD87C30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FA60FC56-AFC0-4005-B12C-89431E7B963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17260BE2-0B4A-4FAA-B6B6-CDB80FA4A0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237CF39D-7DC4-410D-AAA4-372528DBC2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AF62D22-EE6D-40E1-B1BC-558709579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76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EE77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133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7993604-C812-4FE5-9E7E-584C6AA8E6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247A559-353E-47AC-A3A2-6AE4D0BA0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6E55F-A042-4A3E-B510-6EA7E5133A6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EE7799"/>
          </a:solidFill>
          <a:ln w="3175" cmpd="sng">
            <a:solidFill>
              <a:srgbClr val="EE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77B11C9-2272-4502-A85D-A52543CDE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F493D51-D0FF-4D9F-9FA6-BA920268C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B293496-0FB8-4A4B-82B6-BD67E26F3C9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F98B01-BEF8-4387-86AA-79852D2D9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8220D34-9AC7-4350-A91A-843695A44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951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EE77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CD809D13-B7DD-47E3-805F-5EE5FBFFE0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2AB711-ADC4-4654-9E98-A53F1D7D31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8AED8E-CADA-4DE8-A19F-27E24FC8541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EE7799"/>
          </a:solidFill>
          <a:ln w="3175" cmpd="sng">
            <a:solidFill>
              <a:srgbClr val="EE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A7E47EC8-6013-4AC7-9596-AFA88B070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A6628E-1550-476B-99A0-FFC97A5FC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6C0B032-F735-47E5-B7CD-27EB7491C89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E765FE8-1897-4E4B-BFD8-44B60F020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60109C2-1E54-4F02-BA59-71240FD47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561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BE0013-A5A0-4E77-B627-531D166EC9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DEEEF1E-ED7A-4B85-A461-8AF9F06125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C9A8CD-3590-4606-8B1E-566284A5F5FF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DB2D5D32-791A-43CB-88DF-00A88E278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C862454-8B10-4BCF-ADAA-19EE83AEA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F707122-62B3-49D3-8912-70C0A1B169C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5606466-B0D6-4BAF-B25E-66A9F9B56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FACE184-5B24-4C62-936A-8497E504E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2835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EE77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CD809D13-B7DD-47E3-805F-5EE5FBFFE0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2AB711-ADC4-4654-9E98-A53F1D7D31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8AED8E-CADA-4DE8-A19F-27E24FC8541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EE7799"/>
          </a:solidFill>
          <a:ln w="3175" cmpd="sng">
            <a:solidFill>
              <a:srgbClr val="EE7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A7E47EC8-6013-4AC7-9596-AFA88B070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4A6628E-1550-476B-99A0-FFC97A5FC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2784287-F488-4F43-94E2-46BD4302986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E765FE8-1897-4E4B-BFD8-44B60F020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60109C2-1E54-4F02-BA59-71240FD47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29E3B-D670-4EF2-A256-CCF4E078128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61617" y="2247228"/>
            <a:ext cx="5362575" cy="36401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0739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8A5BDA-D3FB-4E1D-B46A-DC7E09560D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F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CCF9554-F279-45F9-9429-A7E63F13266C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6F3E845B-DCCF-4076-88A6-F6F44FCE764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71B49E60-0323-4ED6-ABC5-4A92E80F87C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cap="small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3BF88F46-AA88-41C3-9B5D-B3E5632804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83B0D59B-9E89-42E8-B415-252AFFAF8D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178F0EE-FFB6-4B7E-96FC-CF3DD92B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12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1C264C4-890C-4546-9EAB-95728CACE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F4F5D96-88ED-4E30-9B82-C11C9569F661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C0B1A0B-B7B1-4F28-95AA-590F7C0B8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BA2801-716C-47C2-B7E0-4CBC9B59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872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FED5921D-9A21-4034-A291-41E360A57D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FBE892E-736A-40BA-97E0-D3738223CB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89A4A1-F198-41AE-995E-E6BC4D473A5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Picture 2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8821E03F-9ABD-4DCC-AF3E-E0C880D02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F58D27-1FA9-4080-98C4-58F727756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FFFBE64-ACBA-4713-BE4A-009396116291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B5C90E-CA2C-4A07-9C47-DDE04C90E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40B13CE-5DD9-4F2B-B4A3-E1C53D0F5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72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EAE28752-A578-4363-BAA7-092476637D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F79EC82-FA6A-40CF-849D-82D82AC3E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D5BF4-1527-47B4-BC0E-F2E21BD9082C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F0F203D-D5C3-443B-9550-42C5B8088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0D1325E-5AE1-4903-A669-A88E296DDD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2978F03-0849-46E0-83DB-B3FDF99EB6B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FA9EDBE-6491-4F31-9DA3-F56635F5E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66991AA-1702-4B66-A13F-3D2CCAA65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6111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82B4A987-933A-48B3-8BCD-AE2CBDC707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3B48715-E701-46BA-B2A8-19E0F929A5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B8812-9003-4D2B-BBBC-D00BB196635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B14EDB8-D316-4ABE-B65E-DF4561602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F7E2BA-7B5A-4A89-9360-DA62F741F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3E88490-4F27-4038-84A7-8C351FFA5E6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63A86C2-90C3-4A75-B759-E1E4215AF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F92065E-4E9D-4F60-8EED-E5BE78B6B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2503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28CE5CA0-2298-403F-A5A0-BEC34A055B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7F6959D-4D1C-4B64-A817-3CF54AE7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16458E-5A10-4DE5-8244-0A952191548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43A66FE-6795-4D7E-A4E9-B040CF21B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D72520-0B14-415A-A970-5CE6C388C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8B46876-A17A-4300-B475-521321E2DBC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6033092-8B08-429D-A38D-AF0DD7491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B80B0A-397A-4C6E-BF8D-2E4114FE0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6415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BEAB7BB1-9E0B-4581-9096-0E32A087A1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E23C37-B9AD-46BF-9EA5-6D8CFDE912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F8CAA-85D0-43A0-99D4-7DAED40944BF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75CCF69-1445-4E9A-9771-8E36C1A75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222D735-7028-4151-AF91-B829DD382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C0F5B4D-5DD9-43E1-8BE9-DA5A24D28599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82ABA-A80A-4DDF-BEC5-8A0B487B02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E6C947C-8A1F-417A-96F7-DCFF43000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6390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4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72473D05-02A4-4273-AC8E-F114F1AC88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08B1697-7983-43D7-86E8-46A20C5A4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D8B694-5D54-4BE6-AA01-24FB1FFBC8A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24635D1-089A-43A0-BCCC-D21A5349F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1E0C238-F7AB-4217-B7F1-C03E278B3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5A2C8A5-1FFE-43EC-8B20-D4987425620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0F7650-1437-4CC1-8A99-DD7BAF8C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321C7A2-DEA5-48ED-978B-5ABDF2424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421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6DB8C1C3-D6CE-41FC-917F-2CED9EDF50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EAF96C-4627-41E3-B705-A9E9C592D8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E2E9-0C79-494B-A084-8E7089F75825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C3C027D-4B36-40A5-8864-7C9BFF2F0A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8244A11-6675-462F-97D7-F3B489A25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20A6AE7-79D1-4340-92CA-AA96A96A76C2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80BF9A-9765-4DBD-99A2-C0F7D8B55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6BD82B-0880-497B-8A89-36C8DAE46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66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595BA7B3-5109-47E6-AFAC-2942BC3D08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3" name="Picture 12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F050EA7-84B7-4891-AA98-AF99A9250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A7BCFA9-7618-45D7-9266-7B755CCB0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F948780-3BE9-4EE7-8EAA-AD94A078D52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B4880EC-BD90-43E6-BCF6-332CC8E17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0D6DEE-64E6-4417-9C73-1CD07D8E5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3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41DAFE-C51E-43E5-8E49-69471EF2CC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C3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B562566-AFD0-408D-A30C-FA05A4A562BB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2DD72A27-62ED-46FD-AA7D-3F953D6BCBB6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756733B9-954D-4803-A5F5-6BAE05BFDA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FC6CDE6-539F-4B59-ACD2-CDED00A480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703FF6C-E941-4EFE-974E-36C86C4327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3789C31-5BF6-4BAA-B0AC-0AD196722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10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6E9FC8B-8FCA-42A6-A808-5EE22116F2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2C164BB-AC6C-4D0D-8F78-A2F61C587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0A4A3-79C7-4B8E-8CB2-47DC67C0D71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D538FB6-B8F7-44CE-900F-D3E9237A3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9BBC199-546C-4592-8FE6-C27B9390F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3DBA0D0-2DF6-4DD2-8D89-6D63DADF2CB2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81F46EB-D8C7-4476-B5B1-C7724551D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BDD2A5-D89A-458E-9337-549203EA9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735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E0C8F94-0F6E-4935-BFCC-E61AC04468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A0DB3B9-E99E-4184-B24A-DD43598D38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CAADFD-2053-4A3A-9453-A30F48106CA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70766BF-A46B-4602-ABDE-70AEBD64F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113AAB4-C7F5-44BA-B86A-E0EB5E385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5F5CC69-F068-4A60-BB89-101F1502A72D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4438944-A8B2-411E-8063-C832BB692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C169139-0E05-4F6A-902A-6FA0D1807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6864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B94EB444-BAAE-48B9-9E50-EE196BFD3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DC08D37-C03D-43BE-88D0-83695AE1BC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70D96-3EA4-4425-8B91-812D2D623A77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24E8393D-9A7E-4655-9280-A49CFF5DA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D797B6D-D724-4D16-8A99-9B28E49C6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E84DE55-EB40-452E-A406-179A12A80DAD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2C7229C-3B6C-4276-B3C2-DB85EE04A9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7C9185-73F9-4633-ACF8-B5BA754DD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617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0F0A18A7-FD19-4E1C-9852-0957B4DFF3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CF86CD2-C349-44DB-B03F-46DDB7D546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783144-E52A-46DD-8B8C-406BE73793D4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908E049-580A-4D07-8171-4B20747B98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040D391-C142-4E1B-A7C2-21260B6E4E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EA2E48C-A155-4B50-A697-6E769FFC86A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1DBEA4-A04B-4A2C-B887-DEDF9113F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E7AEF5F-74BC-4197-9344-5CFCEC156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024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C9350078-204F-4A2C-9E29-6271500723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BA7DBE-496B-470D-B875-C6F53603A7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F2E6A1-8706-4713-AEDD-FBC55B8DEA5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C2D4EF9-AD5C-4DF4-AD05-46A6B7C79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1EC8645-DE9A-47EE-9427-6A18F95C1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E891F5A-FEC1-4BA6-82E1-4468629D3CD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7AE1F55-8191-497C-A2BD-D2AAA2E99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B9C3CF4-93F1-4C9C-B327-455E1EF4A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286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F371D90-BB89-4DE3-A580-6B4F0F6317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C41A770-8448-4545-80B4-A3CB47713C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49694-97B5-4BF6-AD6A-1AF2E84B5F73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82DF20E-8B73-4D74-AF90-AB0F36632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0929172-DF54-48E9-AF80-8BD57CBDB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D1193B1-C87A-453A-AEA9-2CFEFF135059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00E084-7145-4B58-8E4E-4726DB006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BAEF8D-C854-44EA-A3D0-A7C0CBE38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972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01A978A-8745-4DBA-8AE6-3335B92194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BD670C-8019-4A1D-868D-8B084277BE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B6B28F-123E-4EC7-A6BF-F3FE188B842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69EBCA51-E22B-4E94-841E-8AD728B98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9304AD9-3520-4E35-B73F-C1EBD5F83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538522E-F97F-4E71-A4C1-DAE7CFB267A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B3E7ED-0AA3-4368-A763-EA6EF0D20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9066C0C-73E2-4324-A20A-B323B5C02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42981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C2268ECA-9A0D-4015-8A47-BFAFCE68DC6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5868BBF-A6C0-4282-9E65-63BA6D83D45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09AE3-3524-47D2-B63E-2EAAB52BEBF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3F688065-BB50-49D3-AF4D-D9E4077A2D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F9FCB60-95AC-4D2A-A3BA-DB7BD682D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6095146-2EA1-4E95-8F28-C5E6B18F567D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C368B0B-4137-4D92-885B-653F216E2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2EEDAAC-6FC2-4AE5-83A0-95F67D173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470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EF4E04-B939-414B-B9C9-BC72F890B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010CF1-036F-4F46-B868-C083AA4B45FC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9DB0E04-C5A5-4945-A2BA-F74AC9E9405D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93EC84C3-009A-49B8-81C9-37F081044133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494D4FBA-7D76-43F1-BBE9-9D3495D892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5D7ED4-BD7B-4669-9A52-503EFA3D97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815B838B-4B9A-41AB-8134-29EE1556A9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40C1E37E-7624-4588-AAF8-C621F628B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3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1C5021FB-6DB2-4B24-B06E-8E785F969F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39047E-31ED-4F2A-93A2-CA18C9A3A4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A5B01-705C-4612-AFCB-4B5F34AF719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5347811-7D18-4F67-A686-8226D6900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CBE51A7-CA57-454C-A0F8-EAD625EFC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C9AE971-BEBD-4581-96F3-5652C4586FA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76189A-5656-44BC-A75B-097C921216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862DC6A-9413-4F33-8FB7-1753C9AC5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0400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133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7993604-C812-4FE5-9E7E-584C6AA8E6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247A559-353E-47AC-A3A2-6AE4D0BA0A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6E55F-A042-4A3E-B510-6EA7E5133A6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77B11C9-2272-4502-A85D-A52543CDE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079D6B8-0F5C-48D9-ACBF-29CE0C6E7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7238AD6-D61F-46AB-816C-C6E34E040331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27B1AF4-58E9-4775-B2F1-B44E43FE3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F666B3-A847-49B3-9E34-0D551B771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7172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0BE0013-A5A0-4E77-B627-531D166EC9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DEEEF1E-ED7A-4B85-A461-8AF9F06125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C9A8CD-3590-4606-8B1E-566284A5F5FF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DB2D5D32-791A-43CB-88DF-00A88E278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1813A44-22EE-40FB-9955-DF54790CF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E9D5414-D9D0-4031-A628-7AF05D0A9961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5CCCECE-B98C-4035-BF66-1439758EE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F3BA904-43D9-422B-A5F7-CAEF4696B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9065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595BA7B3-5109-47E6-AFAC-2942BC3D08B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3" name="Picture 12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F050EA7-84B7-4891-AA98-AF99A9250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DBF6FA-4097-4561-84CE-0B85FA13B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7A7D5E2-EA92-4FF2-8F95-1BCB2955BBE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512901D-5D18-4DE9-B18E-DCD75AC43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0AAF11E-51D7-4860-AA62-C92CADDBE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875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1C5021FB-6DB2-4B24-B06E-8E785F969F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39047E-31ED-4F2A-93A2-CA18C9A3A4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A5B01-705C-4612-AFCB-4B5F34AF719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5347811-7D18-4F67-A686-8226D6900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BE4AC78-9E3D-4E78-9DF8-913D097A0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FC413B1-A1B7-4C94-8B63-9E08F0F70136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B9DFBCA-E1FC-4A7D-ACC2-16843D350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B53370-6FF1-440A-B36C-57F0D442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3123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446FA906-9A0F-451E-B264-C5A5B7007E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D3FAC75-5606-47DE-9865-014CAF5E32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75736-3587-46C7-84A8-5777C561A653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8C7E111-C7D0-4DEF-81A0-5BAD0368D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937276E-8E81-4F34-8B90-EB63F5BCA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74E2AD6-3FAE-4ECF-86D7-158F9F5F1C05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D53A36E-5321-4D91-8B27-B59AC1DD8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7FE1558-37D3-44C0-AA0F-99DF703C7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747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715FE51-4335-4FA2-A3EC-F424EE704E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D1623FE-14AE-4306-B609-94675BCF81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BDCFA-DA96-4774-9428-FEB57EBA623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4686709-4E00-4FF9-9104-3F58A887F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B27CD6B-F439-4672-BD16-6790DB10C5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1165D5A-50E4-43DC-A4FD-ED538849BC4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4240FE6-502C-401B-934D-047739120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06CA63-BB53-4CFA-9800-35543702D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952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F199F63E-72ED-46ED-9ADE-46E68C8B02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DC323C-9DF0-45D1-B952-39C70EF735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D3F8C-1BD5-4DEA-939C-965A4A5AFF44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BD0AE8D-8A0C-4648-819F-E2791E299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700583A-7260-4761-928D-F23654243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91DF3-33AA-4732-8CE9-BC979C26F21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BF2B9B6-8415-4250-B0BA-24D0247731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6BA1DCC-F128-44C6-BA72-FE78CBCC1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6141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B7BD96D8-B047-468C-9F13-DB3A40B696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34C99F-CF68-4445-890A-5F2DDED2BF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BB753-8448-45C7-A5F7-6044F593916B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51B0DD3-97F6-4B0B-833D-135227BCA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D0D3D77-FC17-4E0A-B8B9-83C65771C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A385E29-37C3-4013-B117-B7EC8BA20BE7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ACC0E00-065F-4D90-A70D-D7EC3DB6D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C0D2533-CF8C-4F75-BD43-19BED09AA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9122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562193-879F-464E-BE7C-DFDFB891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BDE9CB-8993-480A-B10D-7B1ACEDCFA56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F1F430B-88BB-49D5-8C08-81DE4B223D21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B30411DD-BE8C-4C4C-8958-368A71EBA0B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12464653-DF66-4DE1-94E7-72873CDBBD1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A4F1C922-B8F5-441B-8A74-91393D067F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821984C-896C-40FE-80DA-1B5AA0AAE0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5D7E70E-EE06-48AA-B487-BFB4C0A96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978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95649DB-B5AD-4562-8FC9-1AC6C94F44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15A2152-F190-458F-AFDD-95697E64A2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FDE18-FE08-4B7B-B749-E3D88AEAD86F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C1D16956-45A6-429A-B302-A8C2658558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7ADAF0B-1D96-4E79-8F50-F66544A38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BED81DC-167C-458E-9111-3D47E10065B9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B5DC0D-AEEE-41D2-BE05-62EAB69A9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FBE90DE-16BC-46A0-BEC5-2AA11AAB1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85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446FA906-9A0F-451E-B264-C5A5B7007E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D3FAC75-5606-47DE-9865-014CAF5E32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A75736-3587-46C7-84A8-5777C561A653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8C7E111-C7D0-4DEF-81A0-5BAD0368D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790F263-B485-47E9-B4CE-7ED284685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7293521-0B1B-454D-91B5-81DEE696DE6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67327EF-39CC-4DDF-8E01-80D414F88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892CCF9-A40B-4AE4-AA46-D761B672E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3135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D737C95-F26C-4EC4-886F-25D2EA1B67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4902BE2-7C41-4A37-BFEF-144DB7113F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C8F705-E2FD-4274-8F09-1E449D9FC6C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2EFEF2FF-FE11-4333-BF9E-4C381973C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C5F9C83-AB77-4FF0-8D8D-DC014C0DB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C5DC0FC-5B0F-4495-9D95-9DF437E2C17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A453976-D98E-473A-994C-4F3561FA0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8DF6633-ABC5-4A69-83D2-A273337E4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2618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FEC2094C-8EF5-42BD-A2A4-87B9949F573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09DE8DA-991A-4C14-A905-C4315FB285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584242-ADA5-490E-9FD2-9A1045C408F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77D7514-8118-40D0-A5B1-62B5459ADF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DE4E2C1-AB3C-478F-B83B-2301DB464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15109C9-AF74-4615-BFCF-7BC5E0124C27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2B483A-E1FF-4191-8E04-2AB65C453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B9D6DDC-66B8-4798-878D-9B935014F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023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A129609A-4844-4F41-AFD1-E77531D2C48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D64A525-073C-404D-A1A5-CFC442ED28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BE996-D148-4854-880B-0A938382014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C0046867-2420-4D83-A4E5-D122B67A51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A667447-4517-494A-8C5D-95E12F74D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86E9CD6-22D7-49E5-94BF-3177BBB75477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A4527F9-D254-456D-A75F-9B739B10B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6704F-2D1D-40F5-AC3B-D6716D2FC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1526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AB70DED4-4FDC-4624-A4BA-9F28905418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9671A81-0327-495E-9537-44EDF87FD0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5A2236-915C-437D-A342-FD33623D0DB4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3EE4221-18D2-4800-BF5F-0510288728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CF981F8-8E53-4E95-9DF2-44BF171E5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51312F0-6B18-4768-80B9-98FB335E583B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504DB3E-2B6B-4C43-B729-3E81D9F91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5901B7-AF8C-4AA8-AA6E-08100A46E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92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BD9FCFFC-F6C2-4810-87EF-6391F947B3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FDEBFC9-FFEF-4B12-AC41-5B4A92F361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62DB3B-8595-441C-8D93-168B324ED8E2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92EA79E-0F63-4E7C-8305-44C71158C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8D5FE19-4077-4D66-9150-682E18E3F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EA44325-5953-4223-A8E8-301C0EA3A29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58F652C-D92B-474D-9C2D-10A5C213D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95964AE-F257-4940-8D52-A0DB181A11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88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B093DB00-1E7B-4FDC-81AA-36E73944EA5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12571C8-E2B0-4BCD-B0AC-A65EE0389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FE91A-B214-403F-B1DA-B4A52102D2A2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6A136B1-084A-4375-A3D0-51649DC1A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AB146-D010-4F17-8BB4-300E13E76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4C108E8-9B79-4277-BB30-CE6E661229A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79E8778-80CA-4C72-A6AD-6F2134D30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D3A5347-1910-44D2-A52E-331E2EDC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03571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38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A1AA3514-9502-4933-83A4-2A5558A4A2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3A8FAC9-A7E3-4C01-BF39-7C848BD6A6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DDDE8-3D34-4349-874E-5550C5EAA98B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3808"/>
          </a:solidFill>
          <a:ln w="3175" cmpd="sng">
            <a:solidFill>
              <a:srgbClr val="FF3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263E1FD1-D56D-446E-9826-EF2C226F2B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F5D2646-53FF-48E0-8D63-2A583D509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C735A51-2922-42BF-B799-F8CB987DB25D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EB490E5-8955-4583-8A06-3F7168FE7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FBF2C3D-6FEC-4243-8ABE-B8CCB4D2D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7661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FF8F17-9A9D-4DA9-8617-728D6B39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r="88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41B9CD-5188-4E41-9BA0-C612F43B6AB9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273E21F5-E0BD-4449-9390-07ED9ACC20F7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8810675D-7C57-4761-AA12-E90F9A7FC4B9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7E05578E-4E6B-453E-B1AC-56283CAAFD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1F514B1C-3457-4E64-B47A-3FE50787C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2655805-8289-4949-89AE-2B673C2B45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2188427-B834-44E1-9BBE-A00020B7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6313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B999ABC-7A63-49FD-8B28-1E907566452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CB58207-5853-4DEB-A3E6-4749666672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87F03-1F0C-4EE6-A4B4-13213E7C246E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042767-8083-45AF-B496-62EE06274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8540071-CCA0-44EC-9E86-7FF14AD84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1BA43A7-0FD8-4FFD-8389-F0224ACF8DBB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C0ADC14-3719-42E3-8711-79F19652A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9BAD976-35B6-492D-AFE0-1A1A651DC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6207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5C7C12A-D71D-4DC3-9475-BA07ADEDEC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7ADD375-BB4D-409F-9C1F-B7A6065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96C90-9E95-4335-A09C-635E2830BE61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B2470F1-8827-42F1-A87D-67B3A7025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ACC890B-2032-46B4-B1B8-5106205C0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0A3FE43-9135-48C3-8A09-A7C19FD75425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D62E25F-9E5F-421A-BC84-F4D13245E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358A3A9-915F-4354-BA02-175357D9A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681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5715FE51-4335-4FA2-A3EC-F424EE704E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D1623FE-14AE-4306-B609-94675BCF810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BDCFA-DA96-4774-9428-FEB57EBA623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4686709-4E00-4FF9-9104-3F58A887FE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64211D1-3DB6-4E53-B137-8F35D4CD40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C88AD24-EDFC-4ADC-BC8E-6EC7CD9519D2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D4C0C0F-F559-484F-BC69-417AF09F6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3E0769-04C8-4343-AB44-1E70ED82E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035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20491585-B421-49BF-BFC1-160A290387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FFC3BDF-3E7F-4D9A-AA87-AD92C137A0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8181E3-AE6C-41B6-AC89-8C95F5B83F95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706027E1-23AB-4F42-BDB8-218F10648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E860070-6A5A-4F29-972C-C0C22E736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FA9D512-8267-4C25-B77A-57B8811CA9D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83A963-50DA-46C3-B5EF-F5D4FD68C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C7C33C-D895-4F5F-B69C-422DBBF5B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0305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B3897AB8-8D2A-4703-A375-E87F0457D6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7EBFC70-DA29-46FC-9EE5-C3943B7993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C5E2ED-DCBD-43A2-99AC-C648F148FB7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13ACC3E-2C01-4527-8D7D-439C3121D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BEBAC24-4B1F-4235-B28C-47D18A957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093003B-A98D-429E-957C-643D2FCA21E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704380C-7C8A-46EE-B0E8-7C568B762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9562E86-35A2-47BE-A856-4609AAA9D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1036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0A0C211A-773A-4938-AC90-BC3753CD5B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77D731B-3DC4-433D-AEDC-C193A86581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8F17A3-D478-43C4-AAF0-76027EA53FA5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D2D241F-D3EE-4229-83E0-A0B9A14F4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47F0AC-397B-4959-8D3B-ECDC3F2F4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E0FAA1B-6D8B-4D88-805A-3FA91DE6E1A5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E0E0FBB-2A5E-4F39-AEB5-EE702BDFB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D677AD3-8117-46E6-9331-FCDF9F8E0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6684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CD3F69F-48C0-493B-9FF1-FAA451B1DA4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C615642-08E5-4131-B96A-DC6358E163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20925-D759-42F7-A19D-A74C51952D9E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61888BA-1598-4083-96AE-D16892CBB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94D5D1A-2D1E-49F0-8730-90839D8CB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B7F8B0-925E-4B26-B9CF-660AC10ECFC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BCF4FA0-15B5-46B4-8AC7-A3680F02D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2D75C6B-9F41-4B5D-8E85-29ACAEC7B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860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4218E5AC-09BF-44BE-8765-58D44BF9AB1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9B2291C-1E8B-4982-A9E1-0F54C3403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12F2A-6EB2-4DE5-857F-961963FFE0D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924BB48-7392-4BEA-B6F8-B85CE7258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B7D56B1-7CEC-4586-94D8-76CF29A3A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E6EA17E-B1AF-4A7E-9C76-9FEE6A28BA38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653307F-6D39-45CE-B7C1-F5AF3E436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2B867B5-AF3C-4E34-B03B-FCE2B0F2A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1147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00AE8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3F86F891-B891-4803-9527-59BFA1C53B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9BC1B2B-13AD-4F5E-8AC9-EEDDAE4892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A68B1-50BE-4912-8F55-BC2F54B7634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00AE88"/>
          </a:solidFill>
          <a:ln w="3175" cmpd="sng">
            <a:solidFill>
              <a:srgbClr val="00A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A1C52C4-EAC7-463A-AFCD-A0A31ED60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13C0E2-201A-4F29-9688-8F172043C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D4A6503-26FF-4E70-A768-6193F0D95F3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995411F-17EC-47B9-BDA3-D12B73DF2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639EB13-0100-41D0-969F-DAD3617F1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1964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D30A10-92FC-449F-B83D-6BDD36C3F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r="23475" b="99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6DF9B207-343E-4618-A8C6-6E20932545E1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05789F-8EB1-4A21-9522-FAEC17C28FD8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71BB621D-F67A-4488-8DB3-BAED0C0EC0E8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4">
            <a:extLst>
              <a:ext uri="{FF2B5EF4-FFF2-40B4-BE49-F238E27FC236}">
                <a16:creationId xmlns:a16="http://schemas.microsoft.com/office/drawing/2014/main" id="{4E09B078-5E2F-475F-9F69-C724A6E7CAA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1" name="Picture 10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CD55B74E-BB91-4F2B-A9E9-7F0012B2E3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FEA3D17F-D856-44A9-9FC0-76CDC69A1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D57AD7B1-4B5E-45B8-BAF2-71541E0FB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3852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4A6DDB32-0BDF-404B-A6D8-AC52B4F0712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258DB6D-B7E3-4164-B5AE-8E2F3C63C0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9E695-29C5-4B13-864E-22A8745F420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65231A96-4063-461F-A47C-91CDB2D87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60F6605-CCB6-4DE9-803E-4EDCCBD89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A10D2F1-3F69-4144-A1DA-22F388A8C56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CA2C872-8CC5-47F9-8367-C0F4D9153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36B90-86B9-4B2F-9EF1-9BDF289AC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84057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CD809D13-B7DD-47E3-805F-5EE5FBFFE04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2AB711-ADC4-4654-9E98-A53F1D7D31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8AED8E-CADA-4DE8-A19F-27E24FC8541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A7E47EC8-6013-4AC7-9596-AFA88B070D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94A9C91-5CC5-45CD-B388-C2468CC4E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C40C460-0ADC-4A23-828D-D27807C3366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90FE7FC-C3F0-4532-B7C2-FB579B857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ADD9F24-78E5-4F87-9F47-6540990A1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01266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E8D2A1D7-6CE3-40C7-A9E3-7BF5DE42B3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DEBABB4-E0F2-483B-A373-CB89C33DB9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6DA70C-0E8D-4FAA-B59F-120A49F1F7A6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95F001F-331B-4DD8-8C57-B6DB87A95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068D13A-31ED-4D10-AA2E-114168014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6022F0E-6792-4364-B95E-027A218CA09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9D375CD-AEF3-4A13-ACD4-F9C4E770E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DC3A4F3-A826-4C1F-BC2F-8997AE852D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094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F199F63E-72ED-46ED-9ADE-46E68C8B02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DC323C-9DF0-45D1-B952-39C70EF735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D3F8C-1BD5-4DEA-939C-965A4A5AFF44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BD0AE8D-8A0C-4648-819F-E2791E299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A732CD1-89FA-45A5-B8BA-581A21E4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CAC3081-136C-4D20-A165-EC0A35DB2F00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E89B55-6563-4DD3-A41D-DDF95CF3F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1BFC3ED-C580-40BD-8945-0991AE0F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78247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989B8E88-690B-420D-936A-CB5770D2E7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8E6BA23-7792-4F30-B712-188A2F19F5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677FD-E8AB-4F7B-AC9C-2760D7BF55C0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3A210D90-F21F-4FAB-91F6-1A415D0A21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D2B93F8-924B-41A4-9161-E57B337CEC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6B296BCE-2450-4236-9083-43C4B050C45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F2614C-78B8-4775-BE27-E223D23DB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FF945C5-22A3-4436-B5E0-473424FA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5702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1DCB3856-3041-4BF1-8F66-3253506627F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1FF47DB-6F66-4E9C-A833-F7461D7DB98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BD7F9-DD3C-4BE5-A355-F480A5E993AB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665983C7-2526-40DB-9579-59001D24B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653BF5-F433-43B4-BDA5-A5736865D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342817-3F32-46C5-9A8E-9B9FFBF68A2F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7422C2A-3823-4A92-93AD-11EBBACE2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813C8AF-5F22-439F-A6AB-70512B1AB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9846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77C36AC9-AC65-4EE2-B65E-B53AEF132C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86CA96C-8CB5-4615-95A6-8FAD23423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132AF6-3843-46EF-9133-D7E0AA80FD7C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089324A-BC99-422C-A991-9409662C0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93FD40D-A3AB-441A-B8AC-170161668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68E9D11-A155-41F8-978C-8F601B874D64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10C4CA4-2484-47FC-A86D-C23570D55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F0D080A-606A-4637-B568-C4D66ED4E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071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4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19C0B1B3-DC10-461E-9129-A60833E99B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352DCCB-D2C0-4254-84B1-E9967145A6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0AB0A2-D540-468A-AC93-E6069443941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C2E3B4DC-8DCF-4ACD-B971-F91C58518E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375BAE7-0935-4AC1-A07E-23E34AF03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69084C-EEA0-493D-82B3-5451EF378A09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510DA95-3238-443E-B7B2-E8CAA7D39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4FE1E21-9088-4B86-A66B-986CF7983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6918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725EA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EAD9C69C-B3AB-4D49-BCAF-90918D3689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6C31F5D-C0CC-4882-BA4B-78C506EA8D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90D588-6E2A-44AE-82CB-8939C324982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725EA8"/>
          </a:solidFill>
          <a:ln w="3175" cmpd="sng">
            <a:solidFill>
              <a:srgbClr val="725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878A966-59B2-4BF0-8D16-9CDA433CA6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462473E-300B-42E9-8011-8050A2415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8E7B7CC-7700-46A4-B1DA-0A1EFE91043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C4E9AA7-8E8C-4CEC-917A-796930ADD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EBB809-2D5A-4E11-A9D9-380C9467B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034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144135-1199-4D2B-9C08-56B993BB1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3" r="355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B1DC06-2B89-4A3A-8958-ACFA5A9E97F9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5EA38756-83BD-4D80-8659-FBE973F1B1AF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51F83C69-9B9D-4833-9F19-78F15D4916E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99881BD1-1ADB-48E7-BA39-E7B5234D6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31122E05-F18E-487E-B903-C0960771B9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93D0EA9F-F60A-40F7-9FC8-BE4270141C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9A10EFE-BF11-4095-8D60-117FF50DB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640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C0EE4069-EEEC-4AE7-B870-35D8C44131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2A60F8-6C87-48E6-BCBD-A1B51B30B2B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7B5BF-9BF2-4509-A69A-2E3D9B4A648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D71F4BC-9957-47F2-A7F8-B0A2A43BE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D390ACA-87B6-4C7B-B43D-6F79E4A7B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A48A4AC-E02D-4CB5-8989-2DEC7C6E3AC5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70DED7-7D30-497F-A678-E5642F3314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587A725-729C-40E7-B36F-88C0C3A2A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0269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4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72473D05-02A4-4273-AC8E-F114F1AC88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08B1697-7983-43D7-86E8-46A20C5A4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D8B694-5D54-4BE6-AA01-24FB1FFBC8A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24635D1-089A-43A0-BCCC-D21A5349F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81F8F4-9D1A-4866-ABC3-D0D417FEF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1CDC297-E1C4-4148-9910-D10EB28DB1C6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C0ABD0-0467-4371-816B-A88491F87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3475272-AEF1-4E43-A2AF-F380D9256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6155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EAE28752-A578-4363-BAA7-092476637D4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F79EC82-FA6A-40CF-849D-82D82AC3E4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D5BF4-1527-47B4-BC0E-F2E21BD9082C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FF0F203D-D5C3-443B-9550-42C5B8088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0A1E64-7B6E-4BAA-92A1-8F0E8F328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7D85780-F9E1-4A87-B9E0-5501C86F5B4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B9E29ED-C1F1-4778-AEE0-739BA41BC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AFD9E7-1CF6-4FEB-9C3E-8A796D0F6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9175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23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4">
            <a:extLst>
              <a:ext uri="{FF2B5EF4-FFF2-40B4-BE49-F238E27FC236}">
                <a16:creationId xmlns:a16="http://schemas.microsoft.com/office/drawing/2014/main" id="{82B4A987-933A-48B3-8BCD-AE2CBDC707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3B48715-E701-46BA-B2A8-19E0F929A5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B8812-9003-4D2B-BBBC-D00BB196635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B14EDB8-D316-4ABE-B65E-DF4561602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DFB1A0C-DC7A-430D-8377-DD733C07E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278B5B9-A5FE-4F4A-B732-0B40DD70BB9B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2C60639-757C-424A-92A2-A2CF2A06B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1F2A560-DCB1-4C00-8FBE-1F31AEBBB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38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B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B7BD96D8-B047-468C-9F13-DB3A40B696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34C99F-CF68-4445-890A-5F2DDED2BF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8BB753-8448-45C7-A5F7-6044F593916B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B600"/>
          </a:solidFill>
          <a:ln w="3175" cmpd="sng">
            <a:solidFill>
              <a:srgbClr val="FF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551B0DD3-97F6-4B0B-833D-135227BCA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6A0E95F-E8BD-4BA2-A9F5-7E1195C66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95AAA2-74A4-4D48-9B57-E58E9431E9BA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BEDA190-55EC-4481-A2D3-9C67658BF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6BC0F5-2BB2-405F-B7CF-233C0F574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2377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28CE5CA0-2298-403F-A5A0-BEC34A055B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7F6959D-4D1C-4B64-A817-3CF54AE7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16458E-5A10-4DE5-8244-0A952191548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43A66FE-6795-4D7E-A4E9-B040CF21B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DD01B33-1586-4A34-9449-0A10B41F4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7EBF3E3-892B-4613-AA7A-CA11C4AA7DB5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CC3E70C-C0EB-49AB-AA86-E41073E9E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A92558-6420-4596-96BA-FBC83EDE8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9419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25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BEAB7BB1-9E0B-4581-9096-0E32A087A1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E23C37-B9AD-46BF-9EA5-6D8CFDE912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F8CAA-85D0-43A0-99D4-7DAED40944BF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E75CCF69-1445-4E9A-9771-8E36C1A757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841C856-BDB4-48AC-9A45-F09C5B517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B30981E7-F352-4573-96F2-FF5DC52D4BDE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D577358-024C-4A66-A38D-BA798C50C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569D2EC-0B42-4A10-8421-EE8604780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458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FF5F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6DB8C1C3-D6CE-41FC-917F-2CED9EDF505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6EAF96C-4627-41E3-B705-A9E9C592D8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BE2E9-0C79-494B-A084-8E7089F75825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FF5F08"/>
          </a:solidFill>
          <a:ln w="3175" cmpd="sng">
            <a:solidFill>
              <a:srgbClr val="FF5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5" name="Picture 14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4C3C027D-4B36-40A5-8864-7C9BFF2F0A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5FA6246-B893-47C9-8DDC-0A38C1222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5BEE3940-9C58-4939-B40E-1755BF0F7D5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B8A258-12C7-4874-A88E-6F74300FE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75806CC-3D19-43AE-800D-A99E57A00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79881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01FED4-FD84-4BA4-AEBA-3F480A62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5B8B54-FBFC-4C20-A5B9-F5EBE981FDAD}"/>
              </a:ext>
            </a:extLst>
          </p:cNvPr>
          <p:cNvSpPr/>
          <p:nvPr userDrawn="1"/>
        </p:nvSpPr>
        <p:spPr>
          <a:xfrm>
            <a:off x="0" y="3429000"/>
            <a:ext cx="12192001" cy="3449051"/>
          </a:xfrm>
          <a:prstGeom prst="rect">
            <a:avLst/>
          </a:prstGeom>
          <a:gradFill>
            <a:gsLst>
              <a:gs pos="0">
                <a:schemeClr val="bg1">
                  <a:alpha val="0"/>
                  <a:lumMod val="0"/>
                </a:schemeClr>
              </a:gs>
              <a:gs pos="92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44B8241-BEBC-49C1-A76F-94965F6FC078}"/>
              </a:ext>
            </a:extLst>
          </p:cNvPr>
          <p:cNvSpPr/>
          <p:nvPr userDrawn="1"/>
        </p:nvSpPr>
        <p:spPr>
          <a:xfrm>
            <a:off x="1404916" y="1268761"/>
            <a:ext cx="5665456" cy="168739"/>
          </a:xfrm>
          <a:custGeom>
            <a:avLst/>
            <a:gdLst/>
            <a:ahLst/>
            <a:cxnLst/>
            <a:rect l="l" t="t" r="r" b="b"/>
            <a:pathLst>
              <a:path w="10209530" h="377189">
                <a:moveTo>
                  <a:pt x="0" y="376951"/>
                </a:moveTo>
                <a:lnTo>
                  <a:pt x="10209113" y="376951"/>
                </a:lnTo>
                <a:lnTo>
                  <a:pt x="10209113" y="0"/>
                </a:lnTo>
                <a:lnTo>
                  <a:pt x="0" y="0"/>
                </a:lnTo>
                <a:lnTo>
                  <a:pt x="0" y="376951"/>
                </a:lnTo>
                <a:close/>
              </a:path>
            </a:pathLst>
          </a:custGeom>
          <a:solidFill>
            <a:srgbClr val="4E6DB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E812BE60-F43D-480F-8BA2-A6DD860E4F36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778486" y="6248400"/>
            <a:ext cx="10642752" cy="1588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DA4A7FA4-9C71-4F3D-9BA1-B8F8B3CDEF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bg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pic>
        <p:nvPicPr>
          <p:cNvPr id="12" name="Picture 11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6A85A976-F169-48DB-8F0D-4634D48479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738" y="4861379"/>
            <a:ext cx="2022500" cy="1002015"/>
          </a:xfrm>
          <a:prstGeom prst="rect">
            <a:avLst/>
          </a:prstGeom>
        </p:spPr>
      </p:pic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196072D9-B9E8-4330-82A6-CDDCB20CB7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984" y="6311197"/>
            <a:ext cx="6657396" cy="430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Founders Grotesk Cond Bold" panose="020B0803030202060203" pitchFamily="34" charset="0"/>
              </a:defRPr>
            </a:lvl1pPr>
          </a:lstStyle>
          <a:p>
            <a:pPr lvl="0"/>
            <a:r>
              <a:rPr lang="en-US" dirty="0"/>
              <a:t>CLICK HERE TO ADD DEPARTMENT NAME</a:t>
            </a:r>
            <a:endParaRPr lang="en-GB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FDCE56C6-E87C-4C78-A1F5-1204CF391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916" y="1437501"/>
            <a:ext cx="5665456" cy="2680078"/>
          </a:xfrm>
          <a:prstGeom prst="rect">
            <a:avLst/>
          </a:prstGeom>
          <a:solidFill>
            <a:schemeClr val="bg1"/>
          </a:solidFill>
        </p:spPr>
        <p:txBody>
          <a:bodyPr lIns="216000" tIns="288000" rIns="216000" bIns="216000" anchor="t" anchorCtr="0">
            <a:normAutofit/>
          </a:bodyPr>
          <a:lstStyle>
            <a:lvl1pPr marL="0" algn="l">
              <a:lnSpc>
                <a:spcPts val="5600"/>
              </a:lnSpc>
              <a:spcBef>
                <a:spcPts val="0"/>
              </a:spcBef>
              <a:spcAft>
                <a:spcPts val="0"/>
              </a:spcAft>
              <a:defRPr sz="7333" cap="none" baseline="0">
                <a:solidFill>
                  <a:srgbClr val="4E6DB3"/>
                </a:solidFill>
                <a:latin typeface="Founders Grotesk Cond Bold"/>
                <a:cs typeface="Founders Grotesk Cond Bold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58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1" y="2247228"/>
            <a:ext cx="1085759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6E9FC8B-8FCA-42A6-A808-5EE22116F2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2C164BB-AC6C-4D0D-8F78-A2F61C587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0A4A3-79C7-4B8E-8CB2-47DC67C0D719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0D538FB6-B8F7-44CE-900F-D3E9237A3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5399074-18BB-4C9B-B09C-DE4D7760C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1135137-AB06-4823-B875-5D17324E77E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2C50ECC-3F79-440F-BF9B-71CA11E87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9709138-682B-4596-88FE-E54AF5FFE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863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60710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3E0C8F94-0F6E-4935-BFCC-E61AC04468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A0DB3B9-E99E-4184-B24A-DD43598D38D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CAADFD-2053-4A3A-9453-A30F48106CA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70766BF-A46B-4602-ABDE-70AEBD64FE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F17931-F9E4-4A65-AC63-97FB24A8C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21B4368-8E7A-4DBF-BAA8-C669F232664C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9D4F48E-F5A1-4C56-99A8-64BBD3D51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83995E-28A9-4E9B-B9EC-97998EEE6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3385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47517"/>
            <a:ext cx="5362802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cxnSp>
        <p:nvCxnSpPr>
          <p:cNvPr id="12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B94EB444-BAAE-48B9-9E50-EE196BFD3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DC08D37-C03D-43BE-88D0-83695AE1BC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D70D96-3EA4-4425-8B91-812D2D623A77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9" name="Picture 18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24E8393D-9A7E-4655-9280-A49CFF5DA2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7E4D8CA-54D1-4366-AC66-EA92A47CF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A92FBE3-369A-4140-A074-1A0623B3F273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D09E0FB-DF6F-460E-BE04-8501124CC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528C601-6839-42CD-99D6-ECCD2030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199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09">
          <p15:clr>
            <a:srgbClr val="FBAE40"/>
          </p15:clr>
        </p15:guide>
        <p15:guide id="3" pos="387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6751" y="2247517"/>
            <a:ext cx="10857593" cy="36488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10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0F0A18A7-FD19-4E1C-9852-0957B4DFF3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CF86CD2-C349-44DB-B03F-46DDB7D546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783144-E52A-46DD-8B8C-406BE73793D4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B908E049-580A-4D07-8171-4B20747B98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B792BEC-7027-4935-90F3-E86766508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EA9CE057-8A29-4AA7-8633-F7376E68F0EB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0D2506B-AA73-480E-BAE0-748B0F39E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DEA98B6-5A3F-4FA1-8E7E-62F633982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4078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61541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64449" y="2239819"/>
            <a:ext cx="5362802" cy="36565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Photo</a:t>
            </a:r>
          </a:p>
        </p:txBody>
      </p:sp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C9350078-204F-4A2C-9E29-6271500723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1BA7DBE-496B-470D-B875-C6F53603A7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F2E6A1-8706-4713-AEDD-FBC55B8DEA5D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8" name="Picture 17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C2D4EF9-AD5C-4DF4-AD05-46A6B7C79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B855444-D523-464D-B150-A5663D0E2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C5F052C-DA05-4F5A-8A3B-6B52B77B2FF1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468A5-5B98-4C71-8FC6-3A9B43604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ABF9CB7-C3BD-4E98-A83A-7675D7A6C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38247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/>
          <p:cNvCxnSpPr>
            <a:cxnSpLocks noChangeShapeType="1"/>
          </p:cNvCxnSpPr>
          <p:nvPr userDrawn="1"/>
        </p:nvCxnSpPr>
        <p:spPr bwMode="auto">
          <a:xfrm>
            <a:off x="666751" y="6248400"/>
            <a:ext cx="10857593" cy="1588"/>
          </a:xfrm>
          <a:prstGeom prst="line">
            <a:avLst/>
          </a:prstGeom>
          <a:noFill/>
          <a:ln w="9525">
            <a:solidFill>
              <a:srgbClr val="4EC3E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6167439" y="2241008"/>
            <a:ext cx="5329237" cy="3672285"/>
          </a:xfrm>
          <a:prstGeom prst="rect">
            <a:avLst/>
          </a:prstGeom>
        </p:spPr>
        <p:txBody>
          <a:bodyPr tIns="2304000"/>
          <a:lstStyle>
            <a:lvl1pPr marL="0" indent="0" algn="ctr">
              <a:buNone/>
              <a:defRPr sz="1799" baseline="0">
                <a:solidFill>
                  <a:schemeClr val="bg2"/>
                </a:solidFill>
              </a:defRPr>
            </a:lvl1pPr>
            <a:lvl2pPr marL="457198" indent="0" algn="ctr">
              <a:buNone/>
              <a:defRPr>
                <a:solidFill>
                  <a:schemeClr val="bg2"/>
                </a:solidFill>
              </a:defRPr>
            </a:lvl2pPr>
            <a:lvl3pPr marL="914395" indent="0" algn="ctr">
              <a:buNone/>
              <a:defRPr>
                <a:solidFill>
                  <a:schemeClr val="bg2"/>
                </a:solidFill>
              </a:defRPr>
            </a:lvl3pPr>
            <a:lvl4pPr marL="1371592" indent="0" algn="ctr">
              <a:buNone/>
              <a:defRPr>
                <a:solidFill>
                  <a:schemeClr val="bg2"/>
                </a:solidFill>
              </a:defRPr>
            </a:lvl4pPr>
            <a:lvl5pPr marL="1828789" indent="0" algn="ctr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insert content</a:t>
            </a:r>
            <a:endParaRPr lang="en-GB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6752" y="2247228"/>
            <a:ext cx="5363633" cy="3648653"/>
          </a:xfrm>
          <a:prstGeom prst="rect">
            <a:avLst/>
          </a:prstGeom>
        </p:spPr>
        <p:txBody>
          <a:bodyPr vert="horz" lIns="0" rIns="216000"/>
          <a:lstStyle>
            <a:lvl1pPr marL="0" indent="0">
              <a:buNone/>
              <a:defRPr sz="2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Baskerville 10 Pro"/>
              </a:defRPr>
            </a:lvl2pPr>
            <a:lvl3pPr>
              <a:defRPr baseline="0">
                <a:latin typeface="Baskerville 10 Pro"/>
              </a:defRPr>
            </a:lvl3pPr>
            <a:lvl4pPr>
              <a:defRPr baseline="0">
                <a:latin typeface="Baskerville 10 Pro"/>
              </a:defRPr>
            </a:lvl4pPr>
            <a:lvl5pPr>
              <a:defRPr baseline="0">
                <a:latin typeface="Baskerville 10 Pro"/>
              </a:defRPr>
            </a:lvl5pPr>
          </a:lstStyle>
          <a:p>
            <a:pPr lvl="0"/>
            <a:r>
              <a:rPr lang="en-GB" dirty="0"/>
              <a:t>Click to add text</a:t>
            </a:r>
            <a:endParaRPr lang="en-US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1F371D90-BB89-4DE3-A580-6B4F0F6317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25379" y="6324600"/>
            <a:ext cx="39986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600" baseline="0" dirty="0">
                <a:solidFill>
                  <a:schemeClr val="tx1"/>
                </a:solidFill>
                <a:latin typeface="Founders Grotesk Cond Bold"/>
                <a:cs typeface="Founders Grotesk Cond Bold"/>
              </a:rPr>
              <a:t>WWW.BBK.AC.UK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C41A770-8448-4545-80B4-A3CB47713C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750" y="1264896"/>
            <a:ext cx="10856684" cy="63448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l">
              <a:buNone/>
              <a:defRPr sz="6667" cap="none" spc="111" baseline="0">
                <a:solidFill>
                  <a:schemeClr val="tx1"/>
                </a:solidFill>
                <a:latin typeface="Founders Grotesk Cond Bold" pitchFamily="34" charset="0"/>
              </a:defRPr>
            </a:lvl1pPr>
            <a:lvl2pPr marL="457198" indent="0" algn="ctr">
              <a:buNone/>
              <a:defRPr sz="2000"/>
            </a:lvl2pPr>
            <a:lvl3pPr marL="914395" indent="0" algn="ctr">
              <a:buNone/>
              <a:defRPr sz="1799"/>
            </a:lvl3pPr>
            <a:lvl4pPr marL="1371592" indent="0" algn="ctr">
              <a:buNone/>
              <a:defRPr sz="1600"/>
            </a:lvl4pPr>
            <a:lvl5pPr marL="1828789" indent="0" algn="ctr">
              <a:buNone/>
              <a:defRPr sz="1600"/>
            </a:lvl5pPr>
            <a:lvl6pPr marL="2285987" indent="0" algn="ctr">
              <a:buNone/>
              <a:defRPr sz="1600"/>
            </a:lvl6pPr>
            <a:lvl7pPr marL="2743184" indent="0" algn="ctr">
              <a:buNone/>
              <a:defRPr sz="1600"/>
            </a:lvl7pPr>
            <a:lvl8pPr marL="3200382" indent="0" algn="ctr">
              <a:buNone/>
              <a:defRPr sz="1600"/>
            </a:lvl8pPr>
            <a:lvl9pPr marL="3657579" indent="0" algn="ctr">
              <a:buNone/>
              <a:defRPr sz="1600"/>
            </a:lvl9pPr>
          </a:lstStyle>
          <a:p>
            <a:r>
              <a:rPr lang="en-US" cap="none" baseline="0" dirty="0"/>
              <a:t>Add Title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D49694-97B5-4BF6-AD6A-1AF2E84B5F73}"/>
              </a:ext>
            </a:extLst>
          </p:cNvPr>
          <p:cNvSpPr/>
          <p:nvPr userDrawn="1"/>
        </p:nvSpPr>
        <p:spPr>
          <a:xfrm>
            <a:off x="666750" y="1136787"/>
            <a:ext cx="10857604" cy="52331"/>
          </a:xfrm>
          <a:prstGeom prst="rect">
            <a:avLst/>
          </a:prstGeom>
          <a:solidFill>
            <a:srgbClr val="4EC3E0"/>
          </a:solidFill>
          <a:ln w="3175" cmpd="sng">
            <a:solidFill>
              <a:srgbClr val="4EC3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 descr="Birkbeck Logo&#10;&#10;Birkbeck, University of London&#10;London's evening unversity">
            <a:extLst>
              <a:ext uri="{FF2B5EF4-FFF2-40B4-BE49-F238E27FC236}">
                <a16:creationId xmlns:a16="http://schemas.microsoft.com/office/drawing/2014/main" id="{982DF20E-8B73-4D74-AF90-AB0F36632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89636" y="203067"/>
            <a:ext cx="1634706" cy="809889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9A79FBA-53B4-4475-8FED-D216D112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64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8889D79-8D28-4FA1-B73E-9F936A2538C1}" type="datetime1">
              <a:rPr lang="en-GB" smtClean="0"/>
              <a:t>01/06/2022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056BDC3-F089-4CA8-8DD0-F6CDEEECD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2264" y="6356350"/>
            <a:ext cx="5668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441336-CE82-4AF3-8DEC-F2F1D2A0D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0969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B191E90-C734-421F-83C8-090E11264DA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3524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75">
          <p15:clr>
            <a:srgbClr val="FBAE40"/>
          </p15:clr>
        </p15:guide>
        <p15:guide id="2" pos="3886">
          <p15:clr>
            <a:srgbClr val="FBAE40"/>
          </p15:clr>
        </p15:guide>
        <p15:guide id="3" pos="724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05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0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113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117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121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5" Type="http://schemas.openxmlformats.org/officeDocument/2006/relationships/theme" Target="../theme/theme18.xml"/><Relationship Id="rId4" Type="http://schemas.openxmlformats.org/officeDocument/2006/relationships/slideLayout" Target="../slideLayouts/slideLayout1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61262-084A-4FF7-95A2-E761A8478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2DB6C-941E-4A59-A473-7AB1B0616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13176-43AC-49D1-8B5A-58FD27822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D19CC-34DA-4BDB-858F-53C48F032338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F4537-5ABD-4B00-9D64-3B6ECEEF5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7B36-8A9D-4A89-9239-AADF96891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91E90-C734-421F-83C8-090E11264D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50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721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7435A-E21A-49F6-B8F2-4680C850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B870-4156-462A-8206-20F0AE759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748AF-C584-4868-9C49-251627EE86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82DEC-F8C7-4502-800F-47F0F8A6909C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4ED5A-F1BC-4D4E-A71F-90B601F54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27E3B-E24C-49F4-B2AB-BD0F9B3E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9AE09-FEC9-4BC9-8781-ADAC0AA9F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56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28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6801FC-DE61-4AE3-8BEC-E4E4EBD8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35DD7-365A-4438-8244-394FBEE3B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23714-46B1-4DB8-8AED-135B26E9F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29B81-21FF-4084-973C-FD1FCFC2DACA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2AC55-EE5B-47FD-B470-34C1536E2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963CF-55CA-4B44-891C-20802359C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76A46-1612-4D0F-9C56-4FF6B147B9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858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30" r:id="rId3"/>
    <p:sldLayoutId id="2147483785" r:id="rId4"/>
    <p:sldLayoutId id="2147483786" r:id="rId5"/>
    <p:sldLayoutId id="2147483787" r:id="rId6"/>
    <p:sldLayoutId id="2147483788" r:id="rId7"/>
    <p:sldLayoutId id="2147483790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692AC-9E41-4909-922D-97356A65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F0CBE-E3C0-4697-840A-08D0CB47A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25851-D6BF-45CA-87D8-5F1FF9018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4F8F0-F2C2-4042-831E-7026AD6BCB41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E91F-F188-4A5D-A684-00923D8CC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67339-6E8E-47C1-8598-DC41C70C2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60EA7-BE8A-41CD-8418-E22A07AEC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3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29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43919-03EA-424D-9AC5-6206CB3B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39AF-3629-4464-ABB9-1C7217B08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4AA09-EF7E-4394-9DDC-E04FCF297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566D4-56C2-450D-9E99-30A7BB5F10BC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6DFF-4B8F-4DDC-AC2A-A8D70A3C6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825CA-1D4A-4E31-B634-9ADCAC118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449AD-EC5F-4961-85D5-7E5BEF6918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6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43" r:id="rId2"/>
    <p:sldLayoutId id="2147483744" r:id="rId3"/>
    <p:sldLayoutId id="2147483827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A8D2F-F867-4965-8379-7A7B46FF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3C752-C138-4DB1-A182-86BAF3364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CDE36-EE25-47DF-B89A-01B791A8A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CE70D-917B-4779-8DCD-9A6F08A43A32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D48A-5ABD-4AA0-9243-DD420E443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6BF74-73AA-43C7-80FD-9C8EF9F0C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3306E-037E-4837-846A-79AFB2A1E19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03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5" r:id="rId2"/>
    <p:sldLayoutId id="2147483746" r:id="rId3"/>
    <p:sldLayoutId id="2147483826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D1DD8-BB48-49B0-B14C-3556631A0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F78BE-50F0-4223-A0F9-1974EAA9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676DC-3953-4E57-B738-AC740B42E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7989A-27A2-49AA-B2E4-A730B42884C0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6EFE2-08BE-44D9-85FD-A434808ED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F75C5-7C10-422A-93F7-C62C4DA83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C523C-2922-416A-8BA1-9511969DEA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71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7" r:id="rId2"/>
    <p:sldLayoutId id="2147483748" r:id="rId3"/>
    <p:sldLayoutId id="214748382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80D3AD-3C5B-47AB-8A65-74D5FC43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AF173-F66B-400F-B4C9-FCE9A8E93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D0BE7-FE3C-4D9B-9D71-3B5885F94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4C6EF-5DAB-4BAB-9529-600B852BE16F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9327-7E6C-40ED-BF3F-C2A47F28E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5C4CD-5585-4F79-A085-3BFA6098D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66A8-779A-415F-8E58-54E7C6786C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73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9" r:id="rId2"/>
    <p:sldLayoutId id="2147483750" r:id="rId3"/>
    <p:sldLayoutId id="2147483824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0BAB4B-189F-4FEA-9263-8B0D74BD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5F349-E313-48ED-9CD2-03453B3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1ABFA-2583-425E-A7C0-FE01D5ECE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FD145-3B44-4CE1-9177-7643CF490671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B8B9D-32CB-42C3-8A3C-CBE18DD58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5B648-F00E-48DD-A8A4-6FDF74E82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D6303-16FC-4967-B835-5FE970FF6E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2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51" r:id="rId2"/>
    <p:sldLayoutId id="2147483752" r:id="rId3"/>
    <p:sldLayoutId id="2147483823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BDA55-392E-4CBF-B305-4B3B92A5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426D6-31A6-47B0-A02A-C1FE7A8AE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0D988-2AF7-4D1D-9496-DDF608BCB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25688-520B-4010-AC38-62F1C5D76B54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12043-E9CA-4951-AA6F-69D40FF05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EC726-DE87-456A-88BE-FEF5F0A52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F7F92-EDC0-43C1-A95A-394F36F9D7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8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3" r:id="rId2"/>
    <p:sldLayoutId id="2147483754" r:id="rId3"/>
    <p:sldLayoutId id="214748382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BCCD6D-BDBE-46D3-BA4A-817B24A7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9F7F4-33FC-4737-973B-9EDDF307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040C-219A-48DA-955A-6D7B4E469B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1E2-1AE8-4578-99E4-144161241918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19EB6-073A-4B40-AA44-5E557500C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8CEEE-D4FB-4B66-A94C-D32D73E8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A19B4-E012-436E-B71B-19D883CF10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0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722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EC6F1-CF96-444F-85FF-0E8ADF95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0C5C0-F448-42A8-92D4-3808A2FD6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E2083-4452-4629-BA4B-CDA60C584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0A223-1991-4A6E-95BC-41719F56F1FB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D2EB8-A3DB-463C-918C-54FCABB5C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9E295-D867-44B5-8CDC-2AE3D8F3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BA389-C409-40DE-8681-FC62C32093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10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723" r:id="rId3"/>
    <p:sldLayoutId id="2147483773" r:id="rId4"/>
    <p:sldLayoutId id="2147483774" r:id="rId5"/>
    <p:sldLayoutId id="2147483775" r:id="rId6"/>
    <p:sldLayoutId id="2147483776" r:id="rId7"/>
    <p:sldLayoutId id="214748377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24F1D1-CD17-4DF6-960D-577AC622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EA991-8BAA-49FF-B03F-11CBDD94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7CE43-DFE5-481C-AF78-541F05AC4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3322C-07CF-4051-AE2E-8E91834F0825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B8951-E542-4283-8676-C1780E2A5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15564-AE45-4ADA-AE8C-E3F038FF5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2C811-AFC9-446F-AAA6-EAEC625C26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6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724" r:id="rId3"/>
    <p:sldLayoutId id="2147483828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15FA0-9C2B-40C5-A2B3-CA5EAD6D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F37EB-0721-4C0C-8608-9898AF3A1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2479A-E26D-4363-B3B5-ABCBA8F9F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665C4-E1C9-4C21-B99C-564F1A116802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1D65A-672E-40B6-99C9-3D68395A4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EB1F5-FCC9-4D4D-BB76-416187F51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F31C-4E39-4A74-B4DE-F516C9354C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3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9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A5939-58F8-4FE3-A97C-9CD8395D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03E8C-B4D0-438E-A7B3-F2962E4FD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E3126-6C94-423F-A550-A77D51900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2D744-F683-4F45-BACA-B7F2DA456D69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04EA7-BF7C-4794-B7E0-78FF9281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CF1E-A00B-4604-828E-344BDB0BF5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2B0E9-4EA4-4129-A747-42FF62FE47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725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6C8A88-8629-4F62-A774-693CDCC5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69DC2-55D3-484C-81A0-5CAB58D5F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EC3CC-E85C-4868-959C-9C9B3FBA1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967EB-2DB2-482D-ADBB-6C20916615B1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877F3-3D66-4CCA-92C4-8B87FB23C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61919-C5FC-4552-A5C9-8D9A1626B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F20EA-0CAC-4DD5-A634-FB63261A99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3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26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4568CF-33F3-422F-ADCB-78A8270C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09390-A86F-4F61-83C6-3118301E4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A61AE-F31E-493E-8A61-7618F5B8A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99BA5-4F2E-4BD6-A54B-F99657817A6B}" type="datetime1">
              <a:rPr lang="en-GB" smtClean="0"/>
              <a:t>01/06/2022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8495E-CCE7-40F8-98BC-5E7AFBE18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6A141-3D3A-40C8-84BE-193832C7C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40CDE-5C4F-4407-98CC-32187EFDB0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19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27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9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85220-2343-4388-967E-A8964B71F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B1F75-A653-4F8E-9FA3-668B26191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152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88E1DE4D-5D85-41C8-B722-7193BC5C453D}"/>
    </a:ext>
  </a:extLst>
</a:theme>
</file>

<file path=ppt/theme/theme10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E0F184F1-562B-4CDC-B46B-959BD8341CC6}"/>
    </a:ext>
  </a:extLst>
</a:theme>
</file>

<file path=ppt/theme/theme11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DE32307C-3ED2-483A-897B-7FCDE953A93D}"/>
    </a:ext>
  </a:extLst>
</a:theme>
</file>

<file path=ppt/theme/theme12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68AA9CB1-DAFF-4955-BC58-5C49B3D4492A}"/>
    </a:ext>
  </a:extLst>
</a:theme>
</file>

<file path=ppt/theme/theme13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8452AB3F-4008-474D-9BAF-B1CBDA61A23B}"/>
    </a:ext>
  </a:extLst>
</a:theme>
</file>

<file path=ppt/theme/theme14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0EEF21E6-7E71-4FFB-94AA-765CC5F949DB}"/>
    </a:ext>
  </a:extLst>
</a:theme>
</file>

<file path=ppt/theme/theme15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BE9F5863-D8FF-429B-A05D-D5CEE812746F}"/>
    </a:ext>
  </a:extLst>
</a:theme>
</file>

<file path=ppt/theme/theme16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F1B206A2-4BB2-4BC0-8502-1FB4E56F1596}"/>
    </a:ext>
  </a:extLst>
</a:theme>
</file>

<file path=ppt/theme/theme17.xml><?xml version="1.0" encoding="utf-8"?>
<a:theme xmlns:a="http://schemas.openxmlformats.org/drawingml/2006/main" name="1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F9F39EA7-39FE-4283-9EB8-AE53341B0D9B}"/>
    </a:ext>
  </a:extLst>
</a:theme>
</file>

<file path=ppt/theme/theme18.xml><?xml version="1.0" encoding="utf-8"?>
<a:theme xmlns:a="http://schemas.openxmlformats.org/drawingml/2006/main" name="1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A5824E78-BCFC-44F0-98B0-767DAD1D7F83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51195F58-0CA1-4F4C-96A3-346D7608E86B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C34EC6B4-473A-4DE0-A451-9494E2F2834B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FBC9D87D-0EA4-49D4-8648-40E8F40C65C5}"/>
    </a:ext>
  </a:extLst>
</a:theme>
</file>

<file path=ppt/theme/theme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FCE9AB30-E582-484F-92BF-998D9856995A}"/>
    </a:ext>
  </a:extLst>
</a:theme>
</file>

<file path=ppt/theme/theme6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703515D4-0CEB-41FD-AA1C-594A25CEEF89}"/>
    </a:ext>
  </a:extLst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8B884CDA-FF06-4C69-A3C4-B7BB4AF4493A}"/>
    </a:ext>
  </a:extLst>
</a:theme>
</file>

<file path=ppt/theme/theme8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CA80EBCF-559B-4850-B0C0-B99E8163D3F5}"/>
    </a:ext>
  </a:extLst>
</a:theme>
</file>

<file path=ppt/theme/theme9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LTRA BBK TEMPLATE 2020" id="{27C18EB5-F7E3-4DDF-8A99-0C9C631FFF11}" vid="{8928EF6B-EAFD-49D9-948B-424AC263E75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A5CD5C7742DC4391E0A78D5153ECE4" ma:contentTypeVersion="7" ma:contentTypeDescription="Create a new document." ma:contentTypeScope="" ma:versionID="6ed4bbe161f8ebff0f379cdfbe035a53">
  <xsd:schema xmlns:xsd="http://www.w3.org/2001/XMLSchema" xmlns:xs="http://www.w3.org/2001/XMLSchema" xmlns:p="http://schemas.microsoft.com/office/2006/metadata/properties" xmlns:ns2="59de9c28-c027-471a-8f52-6a69c14a01d6" targetNamespace="http://schemas.microsoft.com/office/2006/metadata/properties" ma:root="true" ma:fieldsID="3b88a78304bc5034c0388a78c5f95ec4" ns2:_="">
    <xsd:import namespace="59de9c28-c027-471a-8f52-6a69c14a01d6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e9c28-c027-471a-8f52-6a69c14a01d6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description="Area of expertise" ma:format="Dropdown" ma:internalName="Category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59de9c28-c027-471a-8f52-6a69c14a01d6" xsi:nil="true"/>
  </documentManagement>
</p:properties>
</file>

<file path=customXml/itemProps1.xml><?xml version="1.0" encoding="utf-8"?>
<ds:datastoreItem xmlns:ds="http://schemas.openxmlformats.org/officeDocument/2006/customXml" ds:itemID="{954A3DB7-E709-4974-9A50-B1DCAC05C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de9c28-c027-471a-8f52-6a69c14a0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2007F1-D51F-4D4F-A74A-4747CC122F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CD1DC-E437-43AB-86C2-F3CA0BA690BB}">
  <ds:schemaRefs>
    <ds:schemaRef ds:uri="http://purl.org/dc/elements/1.1/"/>
    <ds:schemaRef ds:uri="http://schemas.microsoft.com/office/2006/metadata/properties"/>
    <ds:schemaRef ds:uri="59de9c28-c027-471a-8f52-6a69c14a01d6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</Template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</vt:i4>
      </vt:variant>
    </vt:vector>
  </HeadingPairs>
  <TitlesOfParts>
    <vt:vector size="25" baseType="lpstr">
      <vt:lpstr>Arial</vt:lpstr>
      <vt:lpstr>Baskerville 10 Pro</vt:lpstr>
      <vt:lpstr>Calibri</vt:lpstr>
      <vt:lpstr>Calibri Light</vt:lpstr>
      <vt:lpstr>Founders Grotesk Cond Bold</vt:lpstr>
      <vt:lpstr>Segoe UI</vt:lpstr>
      <vt:lpstr>Office Theme</vt:lpstr>
      <vt:lpstr>Custom Design</vt:lpstr>
      <vt:lpstr>1_Custom Design</vt:lpstr>
      <vt:lpstr>2_Custom Design</vt:lpstr>
      <vt:lpstr>9_Custom Design</vt:lpstr>
      <vt:lpstr>10_Custom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11_Custom Design</vt:lpstr>
      <vt:lpstr>12_Custom Design</vt:lpstr>
      <vt:lpstr>13_Custom Design</vt:lpstr>
      <vt:lpstr>14_Custom Design</vt:lpstr>
      <vt:lpstr>15_Custom Design</vt:lpstr>
      <vt:lpstr>16_Custom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Magoulas</dc:creator>
  <cp:lastModifiedBy>George Magoulas</cp:lastModifiedBy>
  <cp:revision>1</cp:revision>
  <dcterms:created xsi:type="dcterms:W3CDTF">2022-06-01T17:48:01Z</dcterms:created>
  <dcterms:modified xsi:type="dcterms:W3CDTF">2022-06-01T17:49:27Z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0x0101009DA5CD5C7742DC4391E0A78D5153ECE4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</Properties>
</file>